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56" r:id="rId5"/>
    <p:sldId id="258" r:id="rId6"/>
    <p:sldId id="259" r:id="rId7"/>
    <p:sldId id="260" r:id="rId8"/>
    <p:sldId id="261" r:id="rId9"/>
    <p:sldId id="268" r:id="rId10"/>
    <p:sldId id="267" r:id="rId11"/>
    <p:sldId id="262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sakh R Menon" userId="574fc7423912a467" providerId="LiveId" clId="{70C9C321-83BA-40A8-BDAC-E77E4B40DC79}"/>
    <pc:docChg chg="undo custSel addSld delSld modSld">
      <pc:chgData name="Vaisakh R Menon" userId="574fc7423912a467" providerId="LiveId" clId="{70C9C321-83BA-40A8-BDAC-E77E4B40DC79}" dt="2022-07-05T21:07:02.421" v="1034" actId="14100"/>
      <pc:docMkLst>
        <pc:docMk/>
      </pc:docMkLst>
      <pc:sldChg chg="modSp mod">
        <pc:chgData name="Vaisakh R Menon" userId="574fc7423912a467" providerId="LiveId" clId="{70C9C321-83BA-40A8-BDAC-E77E4B40DC79}" dt="2022-07-05T21:04:44.148" v="978" actId="20577"/>
        <pc:sldMkLst>
          <pc:docMk/>
          <pc:sldMk cId="2045302495" sldId="258"/>
        </pc:sldMkLst>
        <pc:spChg chg="mod">
          <ac:chgData name="Vaisakh R Menon" userId="574fc7423912a467" providerId="LiveId" clId="{70C9C321-83BA-40A8-BDAC-E77E4B40DC79}" dt="2022-07-05T21:04:44.148" v="978" actId="20577"/>
          <ac:spMkLst>
            <pc:docMk/>
            <pc:sldMk cId="2045302495" sldId="258"/>
            <ac:spMk id="3" creationId="{B41F744C-489B-7D3B-2317-3501333E6F4E}"/>
          </ac:spMkLst>
        </pc:spChg>
      </pc:sldChg>
      <pc:sldChg chg="modSp mod">
        <pc:chgData name="Vaisakh R Menon" userId="574fc7423912a467" providerId="LiveId" clId="{70C9C321-83BA-40A8-BDAC-E77E4B40DC79}" dt="2022-07-05T11:44:00.274" v="76" actId="20577"/>
        <pc:sldMkLst>
          <pc:docMk/>
          <pc:sldMk cId="1009889403" sldId="260"/>
        </pc:sldMkLst>
        <pc:spChg chg="mod">
          <ac:chgData name="Vaisakh R Menon" userId="574fc7423912a467" providerId="LiveId" clId="{70C9C321-83BA-40A8-BDAC-E77E4B40DC79}" dt="2022-07-05T11:44:00.274" v="76" actId="20577"/>
          <ac:spMkLst>
            <pc:docMk/>
            <pc:sldMk cId="1009889403" sldId="260"/>
            <ac:spMk id="3" creationId="{28691EA7-2C21-0679-4A5D-0CF108E7D3C3}"/>
          </ac:spMkLst>
        </pc:spChg>
      </pc:sldChg>
      <pc:sldChg chg="modSp mod">
        <pc:chgData name="Vaisakh R Menon" userId="574fc7423912a467" providerId="LiveId" clId="{70C9C321-83BA-40A8-BDAC-E77E4B40DC79}" dt="2022-07-05T11:46:17.694" v="99" actId="20577"/>
        <pc:sldMkLst>
          <pc:docMk/>
          <pc:sldMk cId="2116402797" sldId="261"/>
        </pc:sldMkLst>
        <pc:spChg chg="mod">
          <ac:chgData name="Vaisakh R Menon" userId="574fc7423912a467" providerId="LiveId" clId="{70C9C321-83BA-40A8-BDAC-E77E4B40DC79}" dt="2022-07-05T11:46:17.694" v="99" actId="20577"/>
          <ac:spMkLst>
            <pc:docMk/>
            <pc:sldMk cId="2116402797" sldId="261"/>
            <ac:spMk id="3" creationId="{727C2A4D-035E-D8CF-ED34-09F63D823431}"/>
          </ac:spMkLst>
        </pc:spChg>
      </pc:sldChg>
      <pc:sldChg chg="addSp delSp modSp mod">
        <pc:chgData name="Vaisakh R Menon" userId="574fc7423912a467" providerId="LiveId" clId="{70C9C321-83BA-40A8-BDAC-E77E4B40DC79}" dt="2022-07-05T11:49:40.280" v="110" actId="1076"/>
        <pc:sldMkLst>
          <pc:docMk/>
          <pc:sldMk cId="3937616444" sldId="262"/>
        </pc:sldMkLst>
        <pc:spChg chg="mod">
          <ac:chgData name="Vaisakh R Menon" userId="574fc7423912a467" providerId="LiveId" clId="{70C9C321-83BA-40A8-BDAC-E77E4B40DC79}" dt="2022-07-05T11:49:34.638" v="109" actId="14100"/>
          <ac:spMkLst>
            <pc:docMk/>
            <pc:sldMk cId="3937616444" sldId="262"/>
            <ac:spMk id="3" creationId="{313E8D1D-361B-0B4C-0060-825964743347}"/>
          </ac:spMkLst>
        </pc:spChg>
        <pc:picChg chg="del">
          <ac:chgData name="Vaisakh R Menon" userId="574fc7423912a467" providerId="LiveId" clId="{70C9C321-83BA-40A8-BDAC-E77E4B40DC79}" dt="2022-07-05T11:48:49.093" v="100" actId="478"/>
          <ac:picMkLst>
            <pc:docMk/>
            <pc:sldMk cId="3937616444" sldId="262"/>
            <ac:picMk id="5" creationId="{D2D387A4-BEF6-BF5C-D2FC-4264C57E0A56}"/>
          </ac:picMkLst>
        </pc:picChg>
        <pc:picChg chg="add mod">
          <ac:chgData name="Vaisakh R Menon" userId="574fc7423912a467" providerId="LiveId" clId="{70C9C321-83BA-40A8-BDAC-E77E4B40DC79}" dt="2022-07-05T11:49:40.280" v="110" actId="1076"/>
          <ac:picMkLst>
            <pc:docMk/>
            <pc:sldMk cId="3937616444" sldId="262"/>
            <ac:picMk id="6" creationId="{D6E352AA-FF2E-0495-204A-9FC063E2BF31}"/>
          </ac:picMkLst>
        </pc:picChg>
      </pc:sldChg>
      <pc:sldChg chg="modSp mod">
        <pc:chgData name="Vaisakh R Menon" userId="574fc7423912a467" providerId="LiveId" clId="{70C9C321-83BA-40A8-BDAC-E77E4B40DC79}" dt="2022-07-05T11:58:58.180" v="323" actId="20577"/>
        <pc:sldMkLst>
          <pc:docMk/>
          <pc:sldMk cId="3086026452" sldId="264"/>
        </pc:sldMkLst>
        <pc:spChg chg="mod">
          <ac:chgData name="Vaisakh R Menon" userId="574fc7423912a467" providerId="LiveId" clId="{70C9C321-83BA-40A8-BDAC-E77E4B40DC79}" dt="2022-07-05T11:58:58.180" v="323" actId="20577"/>
          <ac:spMkLst>
            <pc:docMk/>
            <pc:sldMk cId="3086026452" sldId="264"/>
            <ac:spMk id="3" creationId="{313E8D1D-361B-0B4C-0060-825964743347}"/>
          </ac:spMkLst>
        </pc:spChg>
      </pc:sldChg>
      <pc:sldChg chg="modSp mod">
        <pc:chgData name="Vaisakh R Menon" userId="574fc7423912a467" providerId="LiveId" clId="{70C9C321-83BA-40A8-BDAC-E77E4B40DC79}" dt="2022-07-05T12:42:34.952" v="935" actId="20577"/>
        <pc:sldMkLst>
          <pc:docMk/>
          <pc:sldMk cId="4024607603" sldId="265"/>
        </pc:sldMkLst>
        <pc:spChg chg="mod">
          <ac:chgData name="Vaisakh R Menon" userId="574fc7423912a467" providerId="LiveId" clId="{70C9C321-83BA-40A8-BDAC-E77E4B40DC79}" dt="2022-07-05T12:42:34.952" v="935" actId="20577"/>
          <ac:spMkLst>
            <pc:docMk/>
            <pc:sldMk cId="4024607603" sldId="265"/>
            <ac:spMk id="3" creationId="{12960C4B-5895-4925-0635-853B26189F48}"/>
          </ac:spMkLst>
        </pc:spChg>
      </pc:sldChg>
      <pc:sldChg chg="modSp new mod">
        <pc:chgData name="Vaisakh R Menon" userId="574fc7423912a467" providerId="LiveId" clId="{70C9C321-83BA-40A8-BDAC-E77E4B40DC79}" dt="2022-07-05T21:07:02.421" v="1034" actId="14100"/>
        <pc:sldMkLst>
          <pc:docMk/>
          <pc:sldMk cId="2227653079" sldId="267"/>
        </pc:sldMkLst>
        <pc:spChg chg="mod">
          <ac:chgData name="Vaisakh R Menon" userId="574fc7423912a467" providerId="LiveId" clId="{70C9C321-83BA-40A8-BDAC-E77E4B40DC79}" dt="2022-07-05T21:07:02.421" v="1034" actId="14100"/>
          <ac:spMkLst>
            <pc:docMk/>
            <pc:sldMk cId="2227653079" sldId="267"/>
            <ac:spMk id="2" creationId="{A46F2691-14A5-FF97-7B47-5A3A14CD91AB}"/>
          </ac:spMkLst>
        </pc:spChg>
        <pc:spChg chg="mod">
          <ac:chgData name="Vaisakh R Menon" userId="574fc7423912a467" providerId="LiveId" clId="{70C9C321-83BA-40A8-BDAC-E77E4B40DC79}" dt="2022-07-05T21:06:15.970" v="999" actId="255"/>
          <ac:spMkLst>
            <pc:docMk/>
            <pc:sldMk cId="2227653079" sldId="267"/>
            <ac:spMk id="3" creationId="{DB3FB51C-C632-9991-0ED8-E08C5913AE4C}"/>
          </ac:spMkLst>
        </pc:spChg>
      </pc:sldChg>
      <pc:sldChg chg="new del">
        <pc:chgData name="Vaisakh R Menon" userId="574fc7423912a467" providerId="LiveId" clId="{70C9C321-83BA-40A8-BDAC-E77E4B40DC79}" dt="2022-07-05T12:34:24.901" v="325" actId="47"/>
        <pc:sldMkLst>
          <pc:docMk/>
          <pc:sldMk cId="3673427374" sldId="267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10C1-68D9-426D-AFF5-EDA5A83FE26A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91879-48A3-47A5-B5C8-C41471DFF8B2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7C44A-C59B-49C4-9531-4190F8FAE95F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28E5E-DC47-4CBE-B1BE-E523592C43BA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CDA05-0A74-445A-9678-785271128EAB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CA9B6-A8AD-4AF5-BB43-51E59DFE94B3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AA368-3A61-4BEF-AE31-0F0140812D38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70FDF-F600-4B46-B231-29938188BEE7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8A41-3024-4EAE-B64C-415ABA25C013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4CA42-1A45-4FB0-8BE1-C01D6544A525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B06A-C244-4D67-B7D6-73ED97A417CC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2B9DB-4E53-4561-B648-0C97F954A6ED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D8F65-68DA-4DE0-AA51-C1705F712F09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8D61C-CB42-4521-A465-4F00F6373107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43F9-AF82-48DC-9EF3-0CBC98B23DF1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9E4A-1422-43DE-B397-8AA34503285C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9680-FDFB-4F63-A942-14E00CD81373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6C27C16-19D4-4027-9C62-B26B19FAF244}" type="datetime1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7830" y="228599"/>
            <a:ext cx="8825658" cy="3329581"/>
          </a:xfrm>
        </p:spPr>
        <p:txBody>
          <a:bodyPr>
            <a:normAutofit/>
          </a:bodyPr>
          <a:lstStyle/>
          <a:p>
            <a:r>
              <a:rPr lang="en-US" sz="4800" b="1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 Convolutional Neural Network and IoT Based Early Warning System to Prevent Elephant-Train Collisions</a:t>
            </a:r>
            <a:endParaRPr lang="en-US" sz="4800" u="sng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3979" y="4253505"/>
            <a:ext cx="3245595" cy="20806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MCA </a:t>
            </a:r>
            <a:r>
              <a:rPr lang="en-US" dirty="0" err="1">
                <a:solidFill>
                  <a:schemeClr val="tx1"/>
                </a:solidFill>
              </a:rPr>
              <a:t>Mainproject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Vaisakh r </a:t>
            </a:r>
            <a:r>
              <a:rPr lang="en-US" dirty="0" err="1">
                <a:solidFill>
                  <a:schemeClr val="tx1"/>
                </a:solidFill>
              </a:rPr>
              <a:t>menon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MCA Rollno:53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E548E-CA30-02C4-6A19-DC63598C2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60C4B-5895-4925-0635-853B26189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Image capture module</a:t>
            </a:r>
          </a:p>
          <a:p>
            <a:r>
              <a:rPr lang="en-IN" dirty="0"/>
              <a:t>Image processing module</a:t>
            </a:r>
          </a:p>
          <a:p>
            <a:r>
              <a:rPr lang="en-IN" dirty="0"/>
              <a:t>Message sending module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u="sng" dirty="0"/>
              <a:t>Working of Modules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900" dirty="0"/>
              <a:t>Here we detect elephants through various sensors . It is a</a:t>
            </a:r>
            <a:r>
              <a:rPr lang="en-US" sz="1900" dirty="0">
                <a:effectLst/>
                <a:latin typeface="Segoe UI Symbol" panose="020B0502040204020203" pitchFamily="34" charset="0"/>
                <a:ea typeface="Times New Roman" panose="02020603050405020304" pitchFamily="18" charset="0"/>
                <a:cs typeface="Segoe UI Symbol" panose="020B0502040204020203" pitchFamily="34" charset="0"/>
              </a:rPr>
              <a:t> </a:t>
            </a:r>
            <a:r>
              <a:rPr lang="en-US" sz="19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IR sensor based obstacle detection </a:t>
            </a:r>
            <a:r>
              <a:rPr lang="en-US" sz="1900" dirty="0">
                <a:latin typeface="Segoe UI Symbol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9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 detecting obstacle, image processing module will be activated .Machine learning based Elephant identification i</a:t>
            </a:r>
            <a:r>
              <a:rPr lang="en-US" sz="19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 the core of the project</a:t>
            </a:r>
            <a:r>
              <a:rPr lang="en-US" sz="19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Once elephant detected</a:t>
            </a:r>
            <a:r>
              <a:rPr lang="en-US" sz="1900" dirty="0">
                <a:effectLst/>
                <a:latin typeface="Segoe UI Symbol" panose="020B0502040204020203" pitchFamily="34" charset="0"/>
                <a:ea typeface="Times New Roman" panose="02020603050405020304" pitchFamily="18" charset="0"/>
                <a:cs typeface="Segoe UI Symbol" panose="020B0502040204020203" pitchFamily="34" charset="0"/>
              </a:rPr>
              <a:t>,</a:t>
            </a:r>
            <a:r>
              <a:rPr lang="en-US" sz="19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information is transmitted through Bluetooth module . The receiver unit at train, receive the information and displays in train unit to notify driver.</a:t>
            </a:r>
            <a:endParaRPr lang="en-IN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4607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0C56D-CD30-1D20-6163-DF052605B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576" y="2738260"/>
            <a:ext cx="9931586" cy="2843390"/>
          </a:xfrm>
        </p:spPr>
        <p:txBody>
          <a:bodyPr/>
          <a:lstStyle/>
          <a:p>
            <a:r>
              <a:rPr lang="en-IN" dirty="0"/>
              <a:t>THANKYOU!!</a:t>
            </a:r>
          </a:p>
        </p:txBody>
      </p:sp>
    </p:spTree>
    <p:extLst>
      <p:ext uri="{BB962C8B-B14F-4D97-AF65-F5344CB8AC3E}">
        <p14:creationId xmlns:p14="http://schemas.microsoft.com/office/powerpoint/2010/main" val="3230986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AE2BF-0805-7C77-FA50-81319BA23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F744C-489B-7D3B-2317-3501333E6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Relevance of the Project</a:t>
            </a:r>
          </a:p>
          <a:p>
            <a:r>
              <a:rPr lang="en-US" dirty="0"/>
              <a:t>A Description of the project</a:t>
            </a:r>
          </a:p>
          <a:p>
            <a:r>
              <a:rPr lang="en-US" dirty="0"/>
              <a:t>Existing System and proposed system</a:t>
            </a:r>
          </a:p>
          <a:p>
            <a:r>
              <a:rPr lang="en-US" dirty="0"/>
              <a:t>Dataset</a:t>
            </a:r>
          </a:p>
          <a:p>
            <a:r>
              <a:rPr lang="en-US" dirty="0"/>
              <a:t>Algorithm</a:t>
            </a:r>
          </a:p>
          <a:p>
            <a:r>
              <a:rPr lang="en-US" dirty="0"/>
              <a:t>System Design</a:t>
            </a:r>
          </a:p>
          <a:p>
            <a:r>
              <a:rPr lang="en-US" dirty="0"/>
              <a:t>Modules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5302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40199-25BC-E195-DF4A-7403E386E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Relevance of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C30CC-BCC2-EAB9-DF3E-6CE53027B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One serious facet of the worsening Human-Elephant Conflict (HEC) in nation involves elephant-train collisions.</a:t>
            </a:r>
            <a:endParaRPr lang="en-US" sz="2400" dirty="0"/>
          </a:p>
          <a:p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Endangered Asian elephants are maimed or killed during such accidents, which also often results in orphaned or disabled elephants.</a:t>
            </a:r>
            <a:endParaRPr lang="en-US" sz="2400" dirty="0"/>
          </a:p>
          <a:p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In this project a new concept is explored to develop a technology for prevention of elephant deaths from collisions due to incoming trains.</a:t>
            </a:r>
            <a:endParaRPr lang="en-US" sz="2400" dirty="0"/>
          </a:p>
          <a:p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The CNN was trained using a curated dataset of elephants. </a:t>
            </a:r>
            <a:endParaRPr lang="en-US" sz="2400" dirty="0"/>
          </a:p>
          <a:p>
            <a:endParaRPr lang="en-IN" sz="2400" dirty="0"/>
          </a:p>
          <a:p>
            <a:pPr marL="0" indent="0">
              <a:buNone/>
            </a:pPr>
            <a:r>
              <a:rPr lang="en-IN" sz="2400" dirty="0"/>
              <a:t> 	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9800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2ED03-7E6C-7273-A433-DF3E16C4B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THE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91EA7-2C21-0679-4A5D-0CF108E7D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917113" cy="416690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2000" b="0" i="0" dirty="0">
                <a:effectLst/>
                <a:latin typeface="ff4"/>
              </a:rPr>
              <a:t>This work proposes the leveraging of recent developments in Convolutional Neural Network (CNN) technology to detect elephants  around known hotspots along the railway track. The CNN was trained using a curated dataset of elephants collected on ﬁeld visits to elephant sanctuaries and wildlife parks in Sri Lanka. With this vision-based detection system at its core, a prototype unit of an early warning system was designed and </a:t>
            </a:r>
            <a:r>
              <a:rPr lang="en-US" sz="2000" b="0" i="0" dirty="0" err="1">
                <a:effectLst/>
                <a:latin typeface="ff4"/>
              </a:rPr>
              <a:t>tested.</a:t>
            </a:r>
            <a:r>
              <a:rPr lang="en-US" sz="2000" b="0" i="0" dirty="0" err="1">
                <a:effectLst/>
                <a:latin typeface="ff1"/>
              </a:rPr>
              <a:t>Utilising</a:t>
            </a:r>
            <a:r>
              <a:rPr lang="en-US" sz="2000" b="0" i="0" dirty="0">
                <a:effectLst/>
                <a:latin typeface="ff1"/>
              </a:rPr>
              <a:t> convolutional neural networks (CNNs) for animal detection has become a more robust option in recent time due to the advances seen in deep learning research. For instance using CNNs for identifying, counting and describing wild animals in camera trap images [10], detecting and tracking wild animals using aerial UAV images  and satellite images ,  have been successfully demonstrated.</a:t>
            </a:r>
            <a:r>
              <a:rPr lang="en-US" sz="2000" dirty="0">
                <a:solidFill>
                  <a:schemeClr val="tx1"/>
                </a:solidFill>
              </a:rPr>
              <a:t> System uses IR sensor to detect or sense presence of </a:t>
            </a:r>
            <a:r>
              <a:rPr lang="en-US" sz="2000" dirty="0"/>
              <a:t>ELEPHANTS AND</a:t>
            </a:r>
            <a:r>
              <a:rPr lang="en-US" sz="2000" dirty="0">
                <a:solidFill>
                  <a:schemeClr val="tx1"/>
                </a:solidFill>
              </a:rPr>
              <a:t> report it to the online server over IOT.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988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3439F-7846-D5A6-28DF-0313AFB68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EXISITING SYSTEM AND PROPOSED SYSTEM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C2A4D-035E-D8CF-ED34-09F63D823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 b="0" i="0" dirty="0">
                <a:effectLst/>
                <a:latin typeface="ff1"/>
              </a:rPr>
              <a:t>A potential low-cost solution that can aid in these efforts and provide an additional mitigation strategy is the use of low-cost sensors for elephant detection and warning. </a:t>
            </a:r>
            <a:r>
              <a:rPr lang="en-US" b="0" i="0" dirty="0" err="1">
                <a:effectLst/>
                <a:latin typeface="ff1"/>
              </a:rPr>
              <a:t>Utilising</a:t>
            </a:r>
            <a:r>
              <a:rPr lang="en-US" b="0" i="0" dirty="0">
                <a:effectLst/>
                <a:latin typeface="ff1"/>
              </a:rPr>
              <a:t> convolutional neural networks (CNNs) for animal detection has become a more robust option in recent time due to the advances seen in deep learning research.</a:t>
            </a:r>
          </a:p>
          <a:p>
            <a:pPr algn="l"/>
            <a:endParaRPr lang="en-US" b="0" i="0" dirty="0">
              <a:effectLst/>
              <a:latin typeface="ff1"/>
            </a:endParaRPr>
          </a:p>
          <a:p>
            <a:pPr algn="just"/>
            <a:endParaRPr lang="en-US" dirty="0"/>
          </a:p>
          <a:p>
            <a:pPr algn="just"/>
            <a:r>
              <a:rPr lang="en-US" dirty="0"/>
              <a:t>Advantages </a:t>
            </a:r>
          </a:p>
          <a:p>
            <a:pPr marL="0" indent="0" algn="just">
              <a:buNone/>
            </a:pPr>
            <a:r>
              <a:rPr lang="en-US" dirty="0"/>
              <a:t>	• More efficient .</a:t>
            </a:r>
          </a:p>
          <a:p>
            <a:pPr marL="0" indent="0" algn="just">
              <a:buNone/>
            </a:pPr>
            <a:r>
              <a:rPr lang="en-US" dirty="0"/>
              <a:t>	• Can detect animals even in the dark.</a:t>
            </a:r>
          </a:p>
          <a:p>
            <a:pPr marL="0" indent="0" algn="just">
              <a:buNone/>
            </a:pPr>
            <a:r>
              <a:rPr lang="en-US" dirty="0"/>
              <a:t>	• Applicable in all whether conditions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6402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AB917-8FF1-4D9B-AF6C-4C8741657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7303" y="452718"/>
            <a:ext cx="6593531" cy="1400530"/>
          </a:xfrm>
        </p:spPr>
        <p:txBody>
          <a:bodyPr/>
          <a:lstStyle/>
          <a:p>
            <a:r>
              <a:rPr lang="en-IN" u="sng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C97E7-37E7-AC74-70C8-042451DDD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The system contains pre-trained dataset which is stored in yolov3.weights, which was a advantage of the yolo algorithm and so further training was not needed.</a:t>
            </a:r>
          </a:p>
        </p:txBody>
      </p:sp>
    </p:spTree>
    <p:extLst>
      <p:ext uri="{BB962C8B-B14F-4D97-AF65-F5344CB8AC3E}">
        <p14:creationId xmlns:p14="http://schemas.microsoft.com/office/powerpoint/2010/main" val="344787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2691-14A5-FF97-7B47-5A3A14CD9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3657" y="452718"/>
            <a:ext cx="5827177" cy="1400530"/>
          </a:xfrm>
        </p:spPr>
        <p:txBody>
          <a:bodyPr/>
          <a:lstStyle/>
          <a:p>
            <a:r>
              <a:rPr lang="en-IN" b="1" u="sng" dirty="0"/>
              <a:t>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FB51C-C632-9991-0ED8-E08C5913A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effectLst/>
                <a:latin typeface="arial" panose="020B0604020202020204" pitchFamily="34" charset="0"/>
              </a:rPr>
              <a:t>YOLOv3 (You Only Look Once, Version 3) is </a:t>
            </a:r>
            <a:r>
              <a:rPr lang="en-US" sz="2400" b="1" i="0" dirty="0">
                <a:effectLst/>
                <a:latin typeface="arial" panose="020B0604020202020204" pitchFamily="34" charset="0"/>
              </a:rPr>
              <a:t>a real-time object detection algorithm that identifies specific objects in videos, live feeds, or images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. YOLO uses features learned by a deep convolutional neural network to detect an object. Versions 1-3 of YOLO were created by Joseph Redmon and Ali Farhadi.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27653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A05EE-97E4-2E15-606C-EC3943D5B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DESIGN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E8D1D-361B-0B4C-0060-8259647433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426129"/>
            <a:ext cx="9404723" cy="4831796"/>
          </a:xfrm>
        </p:spPr>
        <p:txBody>
          <a:bodyPr/>
          <a:lstStyle/>
          <a:p>
            <a:r>
              <a:rPr lang="en-US" u="sng" dirty="0"/>
              <a:t>BLOCK DIAGRAM</a:t>
            </a:r>
          </a:p>
          <a:p>
            <a:pPr marL="0" indent="0">
              <a:buNone/>
            </a:pPr>
            <a:r>
              <a:rPr lang="en-US" dirty="0"/>
              <a:t>			</a:t>
            </a:r>
            <a:endParaRPr lang="en-IN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E352AA-FF2E-0495-204A-9FC063E2B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178" y="2117326"/>
            <a:ext cx="5620625" cy="440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616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A05EE-97E4-2E15-606C-EC3943D5B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DESIGN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E8D1D-361B-0B4C-0060-8259647433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62443"/>
            <a:ext cx="8946541" cy="4195481"/>
          </a:xfrm>
        </p:spPr>
        <p:txBody>
          <a:bodyPr/>
          <a:lstStyle/>
          <a:p>
            <a:r>
              <a:rPr lang="en-US" u="sng" dirty="0"/>
              <a:t>COMPONENT SELECTIONS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1)  ARDUINO UNO-ITS is a microcontroller. </a:t>
            </a:r>
          </a:p>
          <a:p>
            <a:pPr marL="0" indent="0">
              <a:buNone/>
            </a:pPr>
            <a:r>
              <a:rPr lang="en-US" dirty="0"/>
              <a:t>		2) </a:t>
            </a:r>
            <a:r>
              <a:rPr lang="en-US" b="0" i="0" dirty="0">
                <a:effectLst/>
                <a:latin typeface="arial" panose="020B0604020202020204" pitchFamily="34" charset="0"/>
              </a:rPr>
              <a:t>IR sensors are now widely used in motion detectors, which are 			    used in building services to switch on lamps or in alarm systems to 		    detect unwelcome guests.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3) Bluetooth transmitter to transmit the message to the receiver.</a:t>
            </a:r>
          </a:p>
          <a:p>
            <a:pPr marL="0" indent="0">
              <a:buNone/>
            </a:pPr>
            <a:r>
              <a:rPr lang="en-US" dirty="0"/>
              <a:t>		4) A laptop as image processing module.		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0264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 design</Template>
  <TotalTime>399</TotalTime>
  <Words>632</Words>
  <Application>Microsoft Office PowerPoint</Application>
  <PresentationFormat>Widescreen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Arial</vt:lpstr>
      <vt:lpstr>Calibri</vt:lpstr>
      <vt:lpstr>Century Gothic</vt:lpstr>
      <vt:lpstr>ff1</vt:lpstr>
      <vt:lpstr>ff4</vt:lpstr>
      <vt:lpstr>Segoe UI Symbol</vt:lpstr>
      <vt:lpstr>Wingdings 3</vt:lpstr>
      <vt:lpstr>Ion</vt:lpstr>
      <vt:lpstr>A Convolutional Neural Network and IoT Based Early Warning System to Prevent Elephant-Train Collisions</vt:lpstr>
      <vt:lpstr>CONTENTS</vt:lpstr>
      <vt:lpstr>Relevance of Project</vt:lpstr>
      <vt:lpstr>DESCRIPTION OF THE PROJECT</vt:lpstr>
      <vt:lpstr>EXISITING SYSTEM AND PROPOSED SYSTEM</vt:lpstr>
      <vt:lpstr>DATASET</vt:lpstr>
      <vt:lpstr>ALGORITHM</vt:lpstr>
      <vt:lpstr>SYSTEM DESIGN</vt:lpstr>
      <vt:lpstr>SYSTEM DESIGN</vt:lpstr>
      <vt:lpstr>MODULES</vt:lpstr>
      <vt:lpstr>THANKYOU!!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NOISE AND AIR POLLUTION MONITORING SYSTEM</dc:title>
  <dc:creator>Angel A.B</dc:creator>
  <cp:lastModifiedBy>Vaisakh R Menon</cp:lastModifiedBy>
  <cp:revision>5</cp:revision>
  <dcterms:created xsi:type="dcterms:W3CDTF">2022-07-04T05:01:15Z</dcterms:created>
  <dcterms:modified xsi:type="dcterms:W3CDTF">2022-07-06T05:29:26Z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